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1: 앨범 프로모션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아티스트 컴백 티저 영상 및 하이라이트 메들리 제작</a:t>
            </a:r>
            <a:br/>
            <a:r>
              <a:rPr sz="1000"/>
              <a:t>• 뮤직비디오 비하인드 및 메이킹 필름 편집</a:t>
            </a:r>
            <a:br/>
            <a:r>
              <a:rPr sz="1000"/>
              <a:t>• 음악방송 프로모션용 하이라이트 클립 제작</a:t>
            </a:r>
            <a:br/>
            <a:r>
              <a:rPr sz="1000"/>
              <a:t>• 앨범 자켓 촬영 비하인드 컨텐츠 기획 및 제작</a:t>
            </a:r>
            <a:br/>
            <a:r>
              <a:rPr sz="1000"/>
              <a:t>• 팬미팅 및 쇼케이스 현장 스케치 영상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뮤직비디오 비하인드 및 메이킹 필름 편집</a:t>
            </a:r>
          </a:p>
          <a:p>
            <a:r>
              <a:rPr sz="1000"/>
              <a:t>• 음악방송 프로모션용 하이라이트 클립 제작</a:t>
            </a:r>
          </a:p>
          <a:p>
            <a:r>
              <a:rPr sz="1000"/>
              <a:t>• 앨범 자켓 촬영 비하인드 컨텐츠 기획 및 제작</a:t>
            </a:r>
          </a:p>
          <a:p>
            <a:r>
              <a:rPr sz="1000"/>
              <a:t>• 팬미팅 및 쇼케이스 현장 스케치 영상 제작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티저 영상 평균 조회수 50만회 달성</a:t>
            </a:r>
            <a:br/>
            <a:r>
              <a:rPr sz="1000"/>
              <a:t>• 유튜브 채널 구독자 15% 증가</a:t>
            </a:r>
            <a:br/>
            <a:r>
              <a:rPr sz="1000"/>
              <a:t>• 컨텐츠 관련 SNS 언급량 전월 대비 30% 상승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유튜브 채널 구독자 15% 증가</a:t>
            </a:r>
          </a:p>
          <a:p>
            <a:r>
              <a:rPr sz="1000"/>
              <a:t>• 컨텐츠 관련 SNS 언급량 전월 대비 30% 상승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2: 공백기 자체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아티스트 일상 브이로그 시리즈 기획 및 제작</a:t>
            </a:r>
            <a:br/>
            <a:r>
              <a:rPr sz="1000"/>
              <a:t>• 팬 참여형 챌린지 컨텐츠 기획</a:t>
            </a:r>
            <a:br/>
            <a:r>
              <a:rPr sz="1000"/>
              <a:t>• 아티스트 개인 특집 다큐멘터리 제작</a:t>
            </a:r>
            <a:br/>
            <a:r>
              <a:rPr sz="1000"/>
              <a:t>• 시즌별 특별 영상 컨텐츠 기획 및 촬영</a:t>
            </a:r>
            <a:br/>
            <a:r>
              <a:rPr sz="1000"/>
              <a:t>• 아티스트 커버 영상 기획 및 연출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 참여형 챌린지 컨텐츠 기획</a:t>
            </a:r>
          </a:p>
          <a:p>
            <a:r>
              <a:rPr sz="1000"/>
              <a:t>• 아티스트 개인 특집 다큐멘터리 제작</a:t>
            </a:r>
          </a:p>
          <a:p>
            <a:r>
              <a:rPr sz="1000"/>
              <a:t>• 시즌별 특별 영상 컨텐츠 기획 및 촬영</a:t>
            </a:r>
          </a:p>
          <a:p>
            <a:r>
              <a:rPr sz="1000"/>
              <a:t>• 아티스트 커버 영상 기획 및 연출</a:t>
            </a: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월평균 컨텐츠 제작 건수 20% 증가</a:t>
            </a:r>
            <a:br/>
            <a:r>
              <a:rPr sz="1000"/>
              <a:t>• 채널 시청 지속시간 35% 향상</a:t>
            </a:r>
            <a:br/>
            <a:r>
              <a:rPr sz="1000"/>
              <a:t>• 팬 참여형 컨텐츠 평균 조회수 30만회 달성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채널 시청 지속시간 35% 향상</a:t>
            </a:r>
          </a:p>
          <a:p>
            <a:r>
              <a:rPr sz="1000"/>
              <a:t>• 팬 참여형 컨텐츠 평균 조회수 30만회 달성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3: 비하인드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스케줄 현장 메이킹 필름 제작</a:t>
            </a:r>
            <a:br/>
            <a:r>
              <a:rPr sz="1000"/>
              <a:t>• 연습실 비하인드 영상 기획 및 촬영</a:t>
            </a:r>
            <a:br/>
            <a:r>
              <a:rPr sz="1000"/>
              <a:t>• 아티스트 일상 스냅 촬영 및 편집</a:t>
            </a:r>
            <a:br/>
            <a:r>
              <a:rPr sz="1000"/>
              <a:t>• 팬미팅 비하인드 스토리 시리즈 제작</a:t>
            </a:r>
            <a:br/>
            <a:r>
              <a:rPr sz="1000"/>
              <a:t>• 해외 투어 다큐멘터리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연습실 비하인드 영상 기획 및 촬영</a:t>
            </a:r>
          </a:p>
          <a:p>
            <a:r>
              <a:rPr sz="1000"/>
              <a:t>• 아티스트 일상 스냅 촬영 및 편집</a:t>
            </a:r>
          </a:p>
          <a:p>
            <a:r>
              <a:rPr sz="1000"/>
              <a:t>• 팬미팅 비하인드 스토리 시리즈 제작</a:t>
            </a:r>
          </a:p>
          <a:p>
            <a:r>
              <a:rPr sz="1000"/>
              <a:t>• 해외 투어 다큐멘터리 제작</a:t>
            </a: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비하인드 컨텐츠 평균 좋아요 수 25% 증가</a:t>
            </a:r>
            <a:br/>
            <a:r>
              <a:rPr sz="1000"/>
              <a:t>• 팬커뮤니티 활성화율 40% 상승</a:t>
            </a:r>
            <a:br/>
            <a:r>
              <a:rPr sz="1000"/>
              <a:t>• SNS 팔로워 수 3개월간 20%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팬커뮤니티 활성화율 40% 상승</a:t>
            </a:r>
          </a:p>
          <a:p>
            <a:r>
              <a:rPr sz="1000"/>
              <a:t>• SNS 팔로워 수 3개월간 20% 증가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